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8" r:id="rId9"/>
    <p:sldId id="266" r:id="rId10"/>
    <p:sldId id="262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0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48E242-83FA-4BF3-A206-3E00F5CE32A9}" type="doc">
      <dgm:prSet loTypeId="urn:microsoft.com/office/officeart/2005/8/layout/cycle2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25B2C81C-FB8F-422D-9D75-8E9C17D362E9}">
      <dgm:prSet phldrT="[Text]" custT="1"/>
      <dgm:spPr/>
      <dgm:t>
        <a:bodyPr/>
        <a:lstStyle/>
        <a:p>
          <a:r>
            <a:rPr lang="en-US" sz="1800" b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Kelembagaan</a:t>
          </a:r>
          <a:endParaRPr lang="id-ID" sz="1800" b="1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5639811B-11E7-479E-A712-66EF48B20220}" type="parTrans" cxnId="{DFE1C060-37C7-435E-898A-92F9D4F1AEF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A12ED66F-B446-46CB-8524-FD143E174E46}" type="sibTrans" cxnId="{DFE1C060-37C7-435E-898A-92F9D4F1AEF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D9B51172-FABC-4F56-A8F0-0EDACDEE4FCF}">
      <dgm:prSet phldrT="[Text]" custT="1"/>
      <dgm:spPr/>
      <dgm:t>
        <a:bodyPr/>
        <a:lstStyle/>
        <a:p>
          <a:r>
            <a:rPr lang="en-US" sz="1800" b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 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SDM</a:t>
          </a:r>
          <a:endParaRPr lang="id-ID" sz="1800" b="1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4935B56D-03E7-4AB7-BAF4-5D79CF59885A}" type="parTrans" cxnId="{A147D866-2EBD-41D6-9EA5-4FA92782383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6B79A1BD-89B5-48A4-B157-49FD5999534B}" type="sibTrans" cxnId="{A147D866-2EBD-41D6-9EA5-4FA92782383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C75A5095-610C-459E-9353-973EED1B7187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Sarana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dan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Prasarana</a:t>
          </a:r>
          <a:endParaRPr lang="id-ID" sz="1800" b="1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3FCF5A98-B06A-47D7-AFA5-1E0AC92379BE}" type="parTrans" cxnId="{C4E125D6-E307-4FC0-BCFA-66354CE5C422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B68912BD-322D-4F5B-9E4F-25C2D4ACEBC4}" type="sibTrans" cxnId="{C4E125D6-E307-4FC0-BCFA-66354CE5C422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B1A2D8D4-DB17-447F-81CB-45AD3353C43D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Pembiayaan</a:t>
          </a:r>
          <a:endParaRPr lang="id-ID" sz="1800" b="1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E2A2ABFF-8D73-4252-83F3-498E102C122B}" type="parTrans" cxnId="{8589105D-6834-44FA-AD33-18FBB2154BF9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A865F96A-51E0-4E93-9848-7F97898BF5E5}" type="sibTrans" cxnId="{8589105D-6834-44FA-AD33-18FBB2154BF9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A99E9EA8-87E5-41CE-BC54-F147997B53D0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Penghargaan</a:t>
          </a:r>
          <a:r>
            <a:rPr lang="en-US" sz="1800" b="1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Prestasi</a:t>
          </a:r>
          <a:endParaRPr lang="id-ID" sz="1800" b="1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571ABF7F-5B42-4A28-A5D7-BBC5E96962BE}" type="parTrans" cxnId="{57BFA6C4-DA39-4D73-B896-3735C1F7937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6D7FD434-7E22-4B4F-9218-F65F268F283F}" type="sibTrans" cxnId="{57BFA6C4-DA39-4D73-B896-3735C1F79378}">
      <dgm:prSet/>
      <dgm:spPr/>
      <dgm:t>
        <a:bodyPr/>
        <a:lstStyle/>
        <a:p>
          <a:endParaRPr lang="id-ID" b="1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gm:t>
    </dgm:pt>
    <dgm:pt modelId="{08EA494E-AB7D-451F-A2B8-26D965DA3AD7}" type="pres">
      <dgm:prSet presAssocID="{1848E242-83FA-4BF3-A206-3E00F5CE32A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A8F7582-FFFB-4CAF-A79E-71C3CDFFD0A6}" type="pres">
      <dgm:prSet presAssocID="{25B2C81C-FB8F-422D-9D75-8E9C17D362E9}" presName="node" presStyleLbl="node1" presStyleIdx="0" presStyleCnt="5" custScaleX="14912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CF543AB-C36F-4642-ADDA-164EE206D136}" type="pres">
      <dgm:prSet presAssocID="{A12ED66F-B446-46CB-8524-FD143E174E46}" presName="sibTrans" presStyleLbl="sibTrans2D1" presStyleIdx="0" presStyleCnt="5"/>
      <dgm:spPr/>
      <dgm:t>
        <a:bodyPr/>
        <a:lstStyle/>
        <a:p>
          <a:endParaRPr lang="id-ID"/>
        </a:p>
      </dgm:t>
    </dgm:pt>
    <dgm:pt modelId="{D2A9C6C9-DC01-4E88-8556-499FF1C38884}" type="pres">
      <dgm:prSet presAssocID="{A12ED66F-B446-46CB-8524-FD143E174E46}" presName="connectorText" presStyleLbl="sibTrans2D1" presStyleIdx="0" presStyleCnt="5"/>
      <dgm:spPr/>
      <dgm:t>
        <a:bodyPr/>
        <a:lstStyle/>
        <a:p>
          <a:endParaRPr lang="id-ID"/>
        </a:p>
      </dgm:t>
    </dgm:pt>
    <dgm:pt modelId="{5B92050E-A304-4CFE-844F-3642AD8462A8}" type="pres">
      <dgm:prSet presAssocID="{D9B51172-FABC-4F56-A8F0-0EDACDEE4FCF}" presName="node" presStyleLbl="node1" presStyleIdx="1" presStyleCnt="5" custScaleX="142012" custRadScaleRad="107230" custRadScaleInc="715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AA31E1F-4A2C-447E-8B38-4AA51145B5FA}" type="pres">
      <dgm:prSet presAssocID="{6B79A1BD-89B5-48A4-B157-49FD5999534B}" presName="sibTrans" presStyleLbl="sibTrans2D1" presStyleIdx="1" presStyleCnt="5"/>
      <dgm:spPr/>
      <dgm:t>
        <a:bodyPr/>
        <a:lstStyle/>
        <a:p>
          <a:endParaRPr lang="id-ID"/>
        </a:p>
      </dgm:t>
    </dgm:pt>
    <dgm:pt modelId="{FFB2A966-FD59-4944-946A-C61DF181CA0D}" type="pres">
      <dgm:prSet presAssocID="{6B79A1BD-89B5-48A4-B157-49FD5999534B}" presName="connectorText" presStyleLbl="sibTrans2D1" presStyleIdx="1" presStyleCnt="5"/>
      <dgm:spPr/>
      <dgm:t>
        <a:bodyPr/>
        <a:lstStyle/>
        <a:p>
          <a:endParaRPr lang="id-ID"/>
        </a:p>
      </dgm:t>
    </dgm:pt>
    <dgm:pt modelId="{A333E0A1-4FC8-4BA4-AF99-989F736BAAED}" type="pres">
      <dgm:prSet presAssocID="{C75A5095-610C-459E-9353-973EED1B7187}" presName="node" presStyleLbl="node1" presStyleIdx="2" presStyleCnt="5" custScaleX="146004" custRadScaleRad="102502" custRadScaleInc="-1145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0B7199D-9C46-47DF-9803-00735812CB55}" type="pres">
      <dgm:prSet presAssocID="{B68912BD-322D-4F5B-9E4F-25C2D4ACEBC4}" presName="sibTrans" presStyleLbl="sibTrans2D1" presStyleIdx="2" presStyleCnt="5"/>
      <dgm:spPr/>
      <dgm:t>
        <a:bodyPr/>
        <a:lstStyle/>
        <a:p>
          <a:endParaRPr lang="id-ID"/>
        </a:p>
      </dgm:t>
    </dgm:pt>
    <dgm:pt modelId="{57353FB3-3632-4CED-93DD-054462228CFF}" type="pres">
      <dgm:prSet presAssocID="{B68912BD-322D-4F5B-9E4F-25C2D4ACEBC4}" presName="connectorText" presStyleLbl="sibTrans2D1" presStyleIdx="2" presStyleCnt="5"/>
      <dgm:spPr/>
      <dgm:t>
        <a:bodyPr/>
        <a:lstStyle/>
        <a:p>
          <a:endParaRPr lang="id-ID"/>
        </a:p>
      </dgm:t>
    </dgm:pt>
    <dgm:pt modelId="{5C400448-1DDE-4CC2-B044-9422728280AD}" type="pres">
      <dgm:prSet presAssocID="{B1A2D8D4-DB17-447F-81CB-45AD3353C43D}" presName="node" presStyleLbl="node1" presStyleIdx="3" presStyleCnt="5" custScaleX="135974" custRadScaleRad="108160" custRadScaleInc="1023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29D38F5-71E2-451D-A7E6-49C6D7D5CC67}" type="pres">
      <dgm:prSet presAssocID="{A865F96A-51E0-4E93-9848-7F97898BF5E5}" presName="sibTrans" presStyleLbl="sibTrans2D1" presStyleIdx="3" presStyleCnt="5"/>
      <dgm:spPr/>
      <dgm:t>
        <a:bodyPr/>
        <a:lstStyle/>
        <a:p>
          <a:endParaRPr lang="id-ID"/>
        </a:p>
      </dgm:t>
    </dgm:pt>
    <dgm:pt modelId="{9433C565-E556-401B-9930-79BD5BAAB878}" type="pres">
      <dgm:prSet presAssocID="{A865F96A-51E0-4E93-9848-7F97898BF5E5}" presName="connectorText" presStyleLbl="sibTrans2D1" presStyleIdx="3" presStyleCnt="5"/>
      <dgm:spPr/>
      <dgm:t>
        <a:bodyPr/>
        <a:lstStyle/>
        <a:p>
          <a:endParaRPr lang="id-ID"/>
        </a:p>
      </dgm:t>
    </dgm:pt>
    <dgm:pt modelId="{723C6253-7B73-4410-8404-F46E643DD934}" type="pres">
      <dgm:prSet presAssocID="{A99E9EA8-87E5-41CE-BC54-F147997B53D0}" presName="node" presStyleLbl="node1" presStyleIdx="4" presStyleCnt="5" custScaleX="145860" custRadScaleRad="107909" custRadScaleInc="-742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9A6835-CDAE-405E-AE53-D2F56DBF55EB}" type="pres">
      <dgm:prSet presAssocID="{6D7FD434-7E22-4B4F-9218-F65F268F283F}" presName="sibTrans" presStyleLbl="sibTrans2D1" presStyleIdx="4" presStyleCnt="5"/>
      <dgm:spPr/>
      <dgm:t>
        <a:bodyPr/>
        <a:lstStyle/>
        <a:p>
          <a:endParaRPr lang="id-ID"/>
        </a:p>
      </dgm:t>
    </dgm:pt>
    <dgm:pt modelId="{8175C7D3-08C8-4531-93FE-52F798CC06FD}" type="pres">
      <dgm:prSet presAssocID="{6D7FD434-7E22-4B4F-9218-F65F268F283F}" presName="connectorText" presStyleLbl="sibTrans2D1" presStyleIdx="4" presStyleCnt="5"/>
      <dgm:spPr/>
      <dgm:t>
        <a:bodyPr/>
        <a:lstStyle/>
        <a:p>
          <a:endParaRPr lang="id-ID"/>
        </a:p>
      </dgm:t>
    </dgm:pt>
  </dgm:ptLst>
  <dgm:cxnLst>
    <dgm:cxn modelId="{6458C201-6E39-414B-AC36-86B6AE846CD7}" type="presOf" srcId="{C75A5095-610C-459E-9353-973EED1B7187}" destId="{A333E0A1-4FC8-4BA4-AF99-989F736BAAED}" srcOrd="0" destOrd="0" presId="urn:microsoft.com/office/officeart/2005/8/layout/cycle2"/>
    <dgm:cxn modelId="{57BFA6C4-DA39-4D73-B896-3735C1F79378}" srcId="{1848E242-83FA-4BF3-A206-3E00F5CE32A9}" destId="{A99E9EA8-87E5-41CE-BC54-F147997B53D0}" srcOrd="4" destOrd="0" parTransId="{571ABF7F-5B42-4A28-A5D7-BBC5E96962BE}" sibTransId="{6D7FD434-7E22-4B4F-9218-F65F268F283F}"/>
    <dgm:cxn modelId="{714DF6FE-CD07-408F-875B-D9A069D6F3AC}" type="presOf" srcId="{B1A2D8D4-DB17-447F-81CB-45AD3353C43D}" destId="{5C400448-1DDE-4CC2-B044-9422728280AD}" srcOrd="0" destOrd="0" presId="urn:microsoft.com/office/officeart/2005/8/layout/cycle2"/>
    <dgm:cxn modelId="{FC4F6352-0214-4D0D-9EE6-0B127109780A}" type="presOf" srcId="{A865F96A-51E0-4E93-9848-7F97898BF5E5}" destId="{E29D38F5-71E2-451D-A7E6-49C6D7D5CC67}" srcOrd="0" destOrd="0" presId="urn:microsoft.com/office/officeart/2005/8/layout/cycle2"/>
    <dgm:cxn modelId="{A147D866-2EBD-41D6-9EA5-4FA927823838}" srcId="{1848E242-83FA-4BF3-A206-3E00F5CE32A9}" destId="{D9B51172-FABC-4F56-A8F0-0EDACDEE4FCF}" srcOrd="1" destOrd="0" parTransId="{4935B56D-03E7-4AB7-BAF4-5D79CF59885A}" sibTransId="{6B79A1BD-89B5-48A4-B157-49FD5999534B}"/>
    <dgm:cxn modelId="{9DFAAE1E-811A-4C23-A588-025EBBA5C117}" type="presOf" srcId="{A99E9EA8-87E5-41CE-BC54-F147997B53D0}" destId="{723C6253-7B73-4410-8404-F46E643DD934}" srcOrd="0" destOrd="0" presId="urn:microsoft.com/office/officeart/2005/8/layout/cycle2"/>
    <dgm:cxn modelId="{8589105D-6834-44FA-AD33-18FBB2154BF9}" srcId="{1848E242-83FA-4BF3-A206-3E00F5CE32A9}" destId="{B1A2D8D4-DB17-447F-81CB-45AD3353C43D}" srcOrd="3" destOrd="0" parTransId="{E2A2ABFF-8D73-4252-83F3-498E102C122B}" sibTransId="{A865F96A-51E0-4E93-9848-7F97898BF5E5}"/>
    <dgm:cxn modelId="{436AC1E4-1421-43D5-B176-72A07199039A}" type="presOf" srcId="{A865F96A-51E0-4E93-9848-7F97898BF5E5}" destId="{9433C565-E556-401B-9930-79BD5BAAB878}" srcOrd="1" destOrd="0" presId="urn:microsoft.com/office/officeart/2005/8/layout/cycle2"/>
    <dgm:cxn modelId="{13B61AEC-A4FB-41EB-B601-96CC509056AB}" type="presOf" srcId="{B68912BD-322D-4F5B-9E4F-25C2D4ACEBC4}" destId="{90B7199D-9C46-47DF-9803-00735812CB55}" srcOrd="0" destOrd="0" presId="urn:microsoft.com/office/officeart/2005/8/layout/cycle2"/>
    <dgm:cxn modelId="{55BEE5A6-B150-44AC-9D25-274CF7E5D4A4}" type="presOf" srcId="{1848E242-83FA-4BF3-A206-3E00F5CE32A9}" destId="{08EA494E-AB7D-451F-A2B8-26D965DA3AD7}" srcOrd="0" destOrd="0" presId="urn:microsoft.com/office/officeart/2005/8/layout/cycle2"/>
    <dgm:cxn modelId="{C4E125D6-E307-4FC0-BCFA-66354CE5C422}" srcId="{1848E242-83FA-4BF3-A206-3E00F5CE32A9}" destId="{C75A5095-610C-459E-9353-973EED1B7187}" srcOrd="2" destOrd="0" parTransId="{3FCF5A98-B06A-47D7-AFA5-1E0AC92379BE}" sibTransId="{B68912BD-322D-4F5B-9E4F-25C2D4ACEBC4}"/>
    <dgm:cxn modelId="{CEE0B545-2D83-47A2-B09F-CA8702F7D3C8}" type="presOf" srcId="{6D7FD434-7E22-4B4F-9218-F65F268F283F}" destId="{EA9A6835-CDAE-405E-AE53-D2F56DBF55EB}" srcOrd="0" destOrd="0" presId="urn:microsoft.com/office/officeart/2005/8/layout/cycle2"/>
    <dgm:cxn modelId="{B6023FB0-62BE-4EE1-8CDD-16634D9C99D2}" type="presOf" srcId="{6D7FD434-7E22-4B4F-9218-F65F268F283F}" destId="{8175C7D3-08C8-4531-93FE-52F798CC06FD}" srcOrd="1" destOrd="0" presId="urn:microsoft.com/office/officeart/2005/8/layout/cycle2"/>
    <dgm:cxn modelId="{04DAD10E-F85A-4F3B-87AF-1B5DB8E367D6}" type="presOf" srcId="{6B79A1BD-89B5-48A4-B157-49FD5999534B}" destId="{8AA31E1F-4A2C-447E-8B38-4AA51145B5FA}" srcOrd="0" destOrd="0" presId="urn:microsoft.com/office/officeart/2005/8/layout/cycle2"/>
    <dgm:cxn modelId="{0FFD268C-7052-4C81-8314-0D8580AC38E6}" type="presOf" srcId="{D9B51172-FABC-4F56-A8F0-0EDACDEE4FCF}" destId="{5B92050E-A304-4CFE-844F-3642AD8462A8}" srcOrd="0" destOrd="0" presId="urn:microsoft.com/office/officeart/2005/8/layout/cycle2"/>
    <dgm:cxn modelId="{8796B646-2C78-47BE-8C92-F60FF3ED3E61}" type="presOf" srcId="{B68912BD-322D-4F5B-9E4F-25C2D4ACEBC4}" destId="{57353FB3-3632-4CED-93DD-054462228CFF}" srcOrd="1" destOrd="0" presId="urn:microsoft.com/office/officeart/2005/8/layout/cycle2"/>
    <dgm:cxn modelId="{33513D0D-5C1F-4E3F-9042-D6C4DE3CC24D}" type="presOf" srcId="{25B2C81C-FB8F-422D-9D75-8E9C17D362E9}" destId="{AA8F7582-FFFB-4CAF-A79E-71C3CDFFD0A6}" srcOrd="0" destOrd="0" presId="urn:microsoft.com/office/officeart/2005/8/layout/cycle2"/>
    <dgm:cxn modelId="{D3E69834-B55F-4A4D-BCA4-08127190B39D}" type="presOf" srcId="{6B79A1BD-89B5-48A4-B157-49FD5999534B}" destId="{FFB2A966-FD59-4944-946A-C61DF181CA0D}" srcOrd="1" destOrd="0" presId="urn:microsoft.com/office/officeart/2005/8/layout/cycle2"/>
    <dgm:cxn modelId="{5B2598C9-F635-4B12-B445-8580656509B6}" type="presOf" srcId="{A12ED66F-B446-46CB-8524-FD143E174E46}" destId="{D2A9C6C9-DC01-4E88-8556-499FF1C38884}" srcOrd="1" destOrd="0" presId="urn:microsoft.com/office/officeart/2005/8/layout/cycle2"/>
    <dgm:cxn modelId="{1BEBA4A8-5BFD-43C7-896D-22D4AA7EAA4F}" type="presOf" srcId="{A12ED66F-B446-46CB-8524-FD143E174E46}" destId="{ECF543AB-C36F-4642-ADDA-164EE206D136}" srcOrd="0" destOrd="0" presId="urn:microsoft.com/office/officeart/2005/8/layout/cycle2"/>
    <dgm:cxn modelId="{DFE1C060-37C7-435E-898A-92F9D4F1AEF8}" srcId="{1848E242-83FA-4BF3-A206-3E00F5CE32A9}" destId="{25B2C81C-FB8F-422D-9D75-8E9C17D362E9}" srcOrd="0" destOrd="0" parTransId="{5639811B-11E7-479E-A712-66EF48B20220}" sibTransId="{A12ED66F-B446-46CB-8524-FD143E174E46}"/>
    <dgm:cxn modelId="{F5167E04-BE43-4018-94E6-593D06B4F3F5}" type="presParOf" srcId="{08EA494E-AB7D-451F-A2B8-26D965DA3AD7}" destId="{AA8F7582-FFFB-4CAF-A79E-71C3CDFFD0A6}" srcOrd="0" destOrd="0" presId="urn:microsoft.com/office/officeart/2005/8/layout/cycle2"/>
    <dgm:cxn modelId="{A621F844-60AE-4700-9926-80C5E084D327}" type="presParOf" srcId="{08EA494E-AB7D-451F-A2B8-26D965DA3AD7}" destId="{ECF543AB-C36F-4642-ADDA-164EE206D136}" srcOrd="1" destOrd="0" presId="urn:microsoft.com/office/officeart/2005/8/layout/cycle2"/>
    <dgm:cxn modelId="{1D2DFBFD-BB19-4B42-A3D1-43DCC7C1BE5B}" type="presParOf" srcId="{ECF543AB-C36F-4642-ADDA-164EE206D136}" destId="{D2A9C6C9-DC01-4E88-8556-499FF1C38884}" srcOrd="0" destOrd="0" presId="urn:microsoft.com/office/officeart/2005/8/layout/cycle2"/>
    <dgm:cxn modelId="{10D28657-BBED-417A-A3DD-2AFD957ACE3A}" type="presParOf" srcId="{08EA494E-AB7D-451F-A2B8-26D965DA3AD7}" destId="{5B92050E-A304-4CFE-844F-3642AD8462A8}" srcOrd="2" destOrd="0" presId="urn:microsoft.com/office/officeart/2005/8/layout/cycle2"/>
    <dgm:cxn modelId="{85E772AC-EFA2-49D6-AC1A-7646C24B2F9B}" type="presParOf" srcId="{08EA494E-AB7D-451F-A2B8-26D965DA3AD7}" destId="{8AA31E1F-4A2C-447E-8B38-4AA51145B5FA}" srcOrd="3" destOrd="0" presId="urn:microsoft.com/office/officeart/2005/8/layout/cycle2"/>
    <dgm:cxn modelId="{EC2FA68C-9825-4861-BB11-1B30620B5020}" type="presParOf" srcId="{8AA31E1F-4A2C-447E-8B38-4AA51145B5FA}" destId="{FFB2A966-FD59-4944-946A-C61DF181CA0D}" srcOrd="0" destOrd="0" presId="urn:microsoft.com/office/officeart/2005/8/layout/cycle2"/>
    <dgm:cxn modelId="{330618DD-196D-4935-80C9-915BD3D7D6AD}" type="presParOf" srcId="{08EA494E-AB7D-451F-A2B8-26D965DA3AD7}" destId="{A333E0A1-4FC8-4BA4-AF99-989F736BAAED}" srcOrd="4" destOrd="0" presId="urn:microsoft.com/office/officeart/2005/8/layout/cycle2"/>
    <dgm:cxn modelId="{96C7B073-C50D-4D75-AEBC-2F5777668738}" type="presParOf" srcId="{08EA494E-AB7D-451F-A2B8-26D965DA3AD7}" destId="{90B7199D-9C46-47DF-9803-00735812CB55}" srcOrd="5" destOrd="0" presId="urn:microsoft.com/office/officeart/2005/8/layout/cycle2"/>
    <dgm:cxn modelId="{3EE2D13B-A447-466A-9CCC-7D5E1C03C21A}" type="presParOf" srcId="{90B7199D-9C46-47DF-9803-00735812CB55}" destId="{57353FB3-3632-4CED-93DD-054462228CFF}" srcOrd="0" destOrd="0" presId="urn:microsoft.com/office/officeart/2005/8/layout/cycle2"/>
    <dgm:cxn modelId="{2C713A4C-D5E3-459C-9E2D-3066E88E2A7F}" type="presParOf" srcId="{08EA494E-AB7D-451F-A2B8-26D965DA3AD7}" destId="{5C400448-1DDE-4CC2-B044-9422728280AD}" srcOrd="6" destOrd="0" presId="urn:microsoft.com/office/officeart/2005/8/layout/cycle2"/>
    <dgm:cxn modelId="{F0B2A9B3-9E8A-4A7F-90C1-316AF82BA912}" type="presParOf" srcId="{08EA494E-AB7D-451F-A2B8-26D965DA3AD7}" destId="{E29D38F5-71E2-451D-A7E6-49C6D7D5CC67}" srcOrd="7" destOrd="0" presId="urn:microsoft.com/office/officeart/2005/8/layout/cycle2"/>
    <dgm:cxn modelId="{96E177C4-9C46-4364-A3CE-2E4843A43211}" type="presParOf" srcId="{E29D38F5-71E2-451D-A7E6-49C6D7D5CC67}" destId="{9433C565-E556-401B-9930-79BD5BAAB878}" srcOrd="0" destOrd="0" presId="urn:microsoft.com/office/officeart/2005/8/layout/cycle2"/>
    <dgm:cxn modelId="{255B6147-C6D4-463A-B2C2-9A1F5BB5961A}" type="presParOf" srcId="{08EA494E-AB7D-451F-A2B8-26D965DA3AD7}" destId="{723C6253-7B73-4410-8404-F46E643DD934}" srcOrd="8" destOrd="0" presId="urn:microsoft.com/office/officeart/2005/8/layout/cycle2"/>
    <dgm:cxn modelId="{9CCF4A2F-0C3A-40BC-973F-63EA7C5A3D68}" type="presParOf" srcId="{08EA494E-AB7D-451F-A2B8-26D965DA3AD7}" destId="{EA9A6835-CDAE-405E-AE53-D2F56DBF55EB}" srcOrd="9" destOrd="0" presId="urn:microsoft.com/office/officeart/2005/8/layout/cycle2"/>
    <dgm:cxn modelId="{54DE7BF7-8C70-457E-8517-85ABEB80E59C}" type="presParOf" srcId="{EA9A6835-CDAE-405E-AE53-D2F56DBF55EB}" destId="{8175C7D3-08C8-4531-93FE-52F798CC06FD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407DC8-0074-483D-900C-F8EB542B1079}" type="doc">
      <dgm:prSet loTypeId="urn:microsoft.com/office/officeart/2005/8/layout/process3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C297526-39D2-4E2D-9F01-FCF65E72430F}">
      <dgm:prSet phldrT="[Text]"/>
      <dgm:spPr/>
      <dgm:t>
        <a:bodyPr/>
        <a:lstStyle/>
        <a:p>
          <a:r>
            <a:rPr lang="id-ID" dirty="0" smtClean="0"/>
            <a:t>RENCANA</a:t>
          </a:r>
          <a:endParaRPr lang="id-ID" dirty="0"/>
        </a:p>
      </dgm:t>
    </dgm:pt>
    <dgm:pt modelId="{61B1024D-61C2-4CE2-9523-F16B5C4C9993}" type="parTrans" cxnId="{B2E5BAA2-C2C0-4678-B1AF-368ED1D8648D}">
      <dgm:prSet/>
      <dgm:spPr/>
      <dgm:t>
        <a:bodyPr/>
        <a:lstStyle/>
        <a:p>
          <a:endParaRPr lang="id-ID"/>
        </a:p>
      </dgm:t>
    </dgm:pt>
    <dgm:pt modelId="{F1FB1F58-FA49-4D0D-AEE1-C89006189D3B}" type="sibTrans" cxnId="{B2E5BAA2-C2C0-4678-B1AF-368ED1D8648D}">
      <dgm:prSet/>
      <dgm:spPr/>
      <dgm:t>
        <a:bodyPr/>
        <a:lstStyle/>
        <a:p>
          <a:endParaRPr lang="id-ID"/>
        </a:p>
      </dgm:t>
    </dgm:pt>
    <dgm:pt modelId="{8300FF6A-2D88-41BE-8A28-7934AF86E0D8}">
      <dgm:prSet phldrT="[Text]"/>
      <dgm:spPr/>
      <dgm:t>
        <a:bodyPr/>
        <a:lstStyle/>
        <a:p>
          <a:r>
            <a:rPr lang="id-ID" dirty="0" smtClean="0"/>
            <a:t>Monitoring jadwal PBM disesuaikan dengan sebaran kurikulum</a:t>
          </a:r>
          <a:endParaRPr lang="id-ID" dirty="0"/>
        </a:p>
      </dgm:t>
    </dgm:pt>
    <dgm:pt modelId="{F0B523EF-A564-4C73-A0E5-8966700B9C0B}" type="parTrans" cxnId="{439C335F-7883-4F8F-87B2-8B98E7AAD86B}">
      <dgm:prSet/>
      <dgm:spPr/>
      <dgm:t>
        <a:bodyPr/>
        <a:lstStyle/>
        <a:p>
          <a:endParaRPr lang="id-ID"/>
        </a:p>
      </dgm:t>
    </dgm:pt>
    <dgm:pt modelId="{B9DD7A8A-EC85-4756-831B-5B7EDA842852}" type="sibTrans" cxnId="{439C335F-7883-4F8F-87B2-8B98E7AAD86B}">
      <dgm:prSet/>
      <dgm:spPr/>
      <dgm:t>
        <a:bodyPr/>
        <a:lstStyle/>
        <a:p>
          <a:endParaRPr lang="id-ID"/>
        </a:p>
      </dgm:t>
    </dgm:pt>
    <dgm:pt modelId="{D649D42F-3EE7-4FA1-B648-C9381AEC42FA}">
      <dgm:prSet phldrT="[Text]"/>
      <dgm:spPr/>
      <dgm:t>
        <a:bodyPr/>
        <a:lstStyle/>
        <a:p>
          <a:r>
            <a:rPr lang="id-ID" dirty="0" smtClean="0"/>
            <a:t>PELAKSANAAN</a:t>
          </a:r>
          <a:endParaRPr lang="id-ID" dirty="0"/>
        </a:p>
      </dgm:t>
    </dgm:pt>
    <dgm:pt modelId="{A2C6676A-7C16-427C-AFDB-CA7E4C14E33D}" type="parTrans" cxnId="{EB58001B-AACF-4AA2-90A5-9C6C4BB5503D}">
      <dgm:prSet/>
      <dgm:spPr/>
      <dgm:t>
        <a:bodyPr/>
        <a:lstStyle/>
        <a:p>
          <a:endParaRPr lang="id-ID"/>
        </a:p>
      </dgm:t>
    </dgm:pt>
    <dgm:pt modelId="{EC9A2031-DFE7-49FF-A732-72A0530684E4}" type="sibTrans" cxnId="{EB58001B-AACF-4AA2-90A5-9C6C4BB5503D}">
      <dgm:prSet/>
      <dgm:spPr/>
      <dgm:t>
        <a:bodyPr/>
        <a:lstStyle/>
        <a:p>
          <a:endParaRPr lang="id-ID"/>
        </a:p>
      </dgm:t>
    </dgm:pt>
    <dgm:pt modelId="{F07982D8-2524-4346-A3F9-AA323F5A6F1A}">
      <dgm:prSet phldrT="[Text]"/>
      <dgm:spPr/>
      <dgm:t>
        <a:bodyPr/>
        <a:lstStyle/>
        <a:p>
          <a:r>
            <a:rPr lang="id-ID" dirty="0" smtClean="0"/>
            <a:t>Monitoring capaian PBM rencana vs realisasi</a:t>
          </a:r>
          <a:endParaRPr lang="id-ID" dirty="0"/>
        </a:p>
      </dgm:t>
    </dgm:pt>
    <dgm:pt modelId="{DE5FF721-9F49-448D-9504-5ECDE037620C}" type="parTrans" cxnId="{51E9420E-5652-4A5D-BBD4-FB2762BA5F31}">
      <dgm:prSet/>
      <dgm:spPr/>
      <dgm:t>
        <a:bodyPr/>
        <a:lstStyle/>
        <a:p>
          <a:endParaRPr lang="id-ID"/>
        </a:p>
      </dgm:t>
    </dgm:pt>
    <dgm:pt modelId="{D0CF13A6-E53A-4C10-AE48-D70CDACFF872}" type="sibTrans" cxnId="{51E9420E-5652-4A5D-BBD4-FB2762BA5F31}">
      <dgm:prSet/>
      <dgm:spPr/>
      <dgm:t>
        <a:bodyPr/>
        <a:lstStyle/>
        <a:p>
          <a:endParaRPr lang="id-ID"/>
        </a:p>
      </dgm:t>
    </dgm:pt>
    <dgm:pt modelId="{CD7D2AC6-CDFB-4115-8AFD-64AB7F9309FE}">
      <dgm:prSet phldrT="[Text]"/>
      <dgm:spPr/>
      <dgm:t>
        <a:bodyPr/>
        <a:lstStyle/>
        <a:p>
          <a:r>
            <a:rPr lang="id-ID" dirty="0" smtClean="0"/>
            <a:t>CAPAIAN</a:t>
          </a:r>
          <a:endParaRPr lang="id-ID" dirty="0"/>
        </a:p>
      </dgm:t>
    </dgm:pt>
    <dgm:pt modelId="{066919BD-F779-4BA5-A9C7-F44C9E265D7A}" type="parTrans" cxnId="{CA0348E0-BDC5-4D82-9351-D0114842441A}">
      <dgm:prSet/>
      <dgm:spPr/>
      <dgm:t>
        <a:bodyPr/>
        <a:lstStyle/>
        <a:p>
          <a:endParaRPr lang="id-ID"/>
        </a:p>
      </dgm:t>
    </dgm:pt>
    <dgm:pt modelId="{433B52AC-0DCF-42B6-9234-B588C30AFB72}" type="sibTrans" cxnId="{CA0348E0-BDC5-4D82-9351-D0114842441A}">
      <dgm:prSet/>
      <dgm:spPr/>
      <dgm:t>
        <a:bodyPr/>
        <a:lstStyle/>
        <a:p>
          <a:endParaRPr lang="id-ID"/>
        </a:p>
      </dgm:t>
    </dgm:pt>
    <dgm:pt modelId="{768860D7-EC9A-4329-8CB3-7BFD3A2E93D5}">
      <dgm:prSet phldrT="[Text]"/>
      <dgm:spPr/>
      <dgm:t>
        <a:bodyPr/>
        <a:lstStyle/>
        <a:p>
          <a:r>
            <a:rPr lang="id-ID" dirty="0" smtClean="0"/>
            <a:t>Data yg dilaporkan feeder sesuai perencanaan</a:t>
          </a:r>
          <a:endParaRPr lang="id-ID" dirty="0"/>
        </a:p>
      </dgm:t>
    </dgm:pt>
    <dgm:pt modelId="{E3B98A18-5D89-4384-B2C8-3981052F7D6F}" type="parTrans" cxnId="{DD2B65AC-C066-40E1-B071-11CBAF43E27C}">
      <dgm:prSet/>
      <dgm:spPr/>
      <dgm:t>
        <a:bodyPr/>
        <a:lstStyle/>
        <a:p>
          <a:endParaRPr lang="id-ID"/>
        </a:p>
      </dgm:t>
    </dgm:pt>
    <dgm:pt modelId="{8C5610D3-F878-4A8C-9C8C-5B792A32BFC2}" type="sibTrans" cxnId="{DD2B65AC-C066-40E1-B071-11CBAF43E27C}">
      <dgm:prSet/>
      <dgm:spPr/>
      <dgm:t>
        <a:bodyPr/>
        <a:lstStyle/>
        <a:p>
          <a:endParaRPr lang="id-ID"/>
        </a:p>
      </dgm:t>
    </dgm:pt>
    <dgm:pt modelId="{6A1CE879-139F-4E13-8C02-C254B01C517C}" type="pres">
      <dgm:prSet presAssocID="{F4407DC8-0074-483D-900C-F8EB542B107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E8E32F4-1231-4C0E-9631-5D89C03907F6}" type="pres">
      <dgm:prSet presAssocID="{AC297526-39D2-4E2D-9F01-FCF65E72430F}" presName="composite" presStyleCnt="0"/>
      <dgm:spPr/>
    </dgm:pt>
    <dgm:pt modelId="{43C36BE9-FB93-4FC6-96AA-801EE005BCCE}" type="pres">
      <dgm:prSet presAssocID="{AC297526-39D2-4E2D-9F01-FCF65E72430F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6D38F01-8A0A-480A-BFC5-2E55262C71B5}" type="pres">
      <dgm:prSet presAssocID="{AC297526-39D2-4E2D-9F01-FCF65E72430F}" presName="parSh" presStyleLbl="node1" presStyleIdx="0" presStyleCnt="3"/>
      <dgm:spPr/>
      <dgm:t>
        <a:bodyPr/>
        <a:lstStyle/>
        <a:p>
          <a:endParaRPr lang="id-ID"/>
        </a:p>
      </dgm:t>
    </dgm:pt>
    <dgm:pt modelId="{96294F0E-DFB3-46F3-B11C-E0A3A1381F59}" type="pres">
      <dgm:prSet presAssocID="{AC297526-39D2-4E2D-9F01-FCF65E72430F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2A22FA0-BFE0-4B71-A451-F19802A10F52}" type="pres">
      <dgm:prSet presAssocID="{F1FB1F58-FA49-4D0D-AEE1-C89006189D3B}" presName="sibTrans" presStyleLbl="sibTrans2D1" presStyleIdx="0" presStyleCnt="2"/>
      <dgm:spPr/>
      <dgm:t>
        <a:bodyPr/>
        <a:lstStyle/>
        <a:p>
          <a:endParaRPr lang="id-ID"/>
        </a:p>
      </dgm:t>
    </dgm:pt>
    <dgm:pt modelId="{4929633C-588D-4BC3-B94A-0A89E177413A}" type="pres">
      <dgm:prSet presAssocID="{F1FB1F58-FA49-4D0D-AEE1-C89006189D3B}" presName="connTx" presStyleLbl="sibTrans2D1" presStyleIdx="0" presStyleCnt="2"/>
      <dgm:spPr/>
      <dgm:t>
        <a:bodyPr/>
        <a:lstStyle/>
        <a:p>
          <a:endParaRPr lang="id-ID"/>
        </a:p>
      </dgm:t>
    </dgm:pt>
    <dgm:pt modelId="{AAC54CA8-7DD4-4BF1-86F1-99371E0DE3B6}" type="pres">
      <dgm:prSet presAssocID="{D649D42F-3EE7-4FA1-B648-C9381AEC42FA}" presName="composite" presStyleCnt="0"/>
      <dgm:spPr/>
    </dgm:pt>
    <dgm:pt modelId="{D7B12990-E3B8-4580-BF36-FFA542ABB3B0}" type="pres">
      <dgm:prSet presAssocID="{D649D42F-3EE7-4FA1-B648-C9381AEC42FA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4AFDEBE-6343-4B78-9BFB-E9F07BFF9D31}" type="pres">
      <dgm:prSet presAssocID="{D649D42F-3EE7-4FA1-B648-C9381AEC42FA}" presName="parSh" presStyleLbl="node1" presStyleIdx="1" presStyleCnt="3"/>
      <dgm:spPr/>
      <dgm:t>
        <a:bodyPr/>
        <a:lstStyle/>
        <a:p>
          <a:endParaRPr lang="id-ID"/>
        </a:p>
      </dgm:t>
    </dgm:pt>
    <dgm:pt modelId="{CE0B1387-429E-4B3A-B83B-1AF5810FA788}" type="pres">
      <dgm:prSet presAssocID="{D649D42F-3EE7-4FA1-B648-C9381AEC42FA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822B3D6-F441-443A-A91B-ACFED415CC50}" type="pres">
      <dgm:prSet presAssocID="{EC9A2031-DFE7-49FF-A732-72A0530684E4}" presName="sibTrans" presStyleLbl="sibTrans2D1" presStyleIdx="1" presStyleCnt="2"/>
      <dgm:spPr/>
      <dgm:t>
        <a:bodyPr/>
        <a:lstStyle/>
        <a:p>
          <a:endParaRPr lang="id-ID"/>
        </a:p>
      </dgm:t>
    </dgm:pt>
    <dgm:pt modelId="{A845BC6C-E481-47A8-9C4C-67AD3D5E78A1}" type="pres">
      <dgm:prSet presAssocID="{EC9A2031-DFE7-49FF-A732-72A0530684E4}" presName="connTx" presStyleLbl="sibTrans2D1" presStyleIdx="1" presStyleCnt="2"/>
      <dgm:spPr/>
      <dgm:t>
        <a:bodyPr/>
        <a:lstStyle/>
        <a:p>
          <a:endParaRPr lang="id-ID"/>
        </a:p>
      </dgm:t>
    </dgm:pt>
    <dgm:pt modelId="{06301BCB-58FF-4B62-BA36-7A3807D19DB1}" type="pres">
      <dgm:prSet presAssocID="{CD7D2AC6-CDFB-4115-8AFD-64AB7F9309FE}" presName="composite" presStyleCnt="0"/>
      <dgm:spPr/>
    </dgm:pt>
    <dgm:pt modelId="{46638C95-D52C-481D-8053-A0B87902B0BC}" type="pres">
      <dgm:prSet presAssocID="{CD7D2AC6-CDFB-4115-8AFD-64AB7F9309FE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43C3E3F-D859-4F59-819C-BC1324F7B51B}" type="pres">
      <dgm:prSet presAssocID="{CD7D2AC6-CDFB-4115-8AFD-64AB7F9309FE}" presName="parSh" presStyleLbl="node1" presStyleIdx="2" presStyleCnt="3"/>
      <dgm:spPr/>
      <dgm:t>
        <a:bodyPr/>
        <a:lstStyle/>
        <a:p>
          <a:endParaRPr lang="id-ID"/>
        </a:p>
      </dgm:t>
    </dgm:pt>
    <dgm:pt modelId="{2F3A30B4-F925-4380-9BF8-07CC946215EC}" type="pres">
      <dgm:prSet presAssocID="{CD7D2AC6-CDFB-4115-8AFD-64AB7F9309FE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B58001B-AACF-4AA2-90A5-9C6C4BB5503D}" srcId="{F4407DC8-0074-483D-900C-F8EB542B1079}" destId="{D649D42F-3EE7-4FA1-B648-C9381AEC42FA}" srcOrd="1" destOrd="0" parTransId="{A2C6676A-7C16-427C-AFDB-CA7E4C14E33D}" sibTransId="{EC9A2031-DFE7-49FF-A732-72A0530684E4}"/>
    <dgm:cxn modelId="{B33586AC-9892-4498-8039-9AFE1F9B9A54}" type="presOf" srcId="{CD7D2AC6-CDFB-4115-8AFD-64AB7F9309FE}" destId="{B43C3E3F-D859-4F59-819C-BC1324F7B51B}" srcOrd="1" destOrd="0" presId="urn:microsoft.com/office/officeart/2005/8/layout/process3"/>
    <dgm:cxn modelId="{373C8A16-A514-4F3A-8CDD-B3AF81048FF3}" type="presOf" srcId="{F07982D8-2524-4346-A3F9-AA323F5A6F1A}" destId="{CE0B1387-429E-4B3A-B83B-1AF5810FA788}" srcOrd="0" destOrd="0" presId="urn:microsoft.com/office/officeart/2005/8/layout/process3"/>
    <dgm:cxn modelId="{84960E33-6C4A-4528-8DE9-0DDB62F49A7C}" type="presOf" srcId="{D649D42F-3EE7-4FA1-B648-C9381AEC42FA}" destId="{D4AFDEBE-6343-4B78-9BFB-E9F07BFF9D31}" srcOrd="1" destOrd="0" presId="urn:microsoft.com/office/officeart/2005/8/layout/process3"/>
    <dgm:cxn modelId="{C9797431-DC89-40A5-BD33-12CCFBD63271}" type="presOf" srcId="{D649D42F-3EE7-4FA1-B648-C9381AEC42FA}" destId="{D7B12990-E3B8-4580-BF36-FFA542ABB3B0}" srcOrd="0" destOrd="0" presId="urn:microsoft.com/office/officeart/2005/8/layout/process3"/>
    <dgm:cxn modelId="{07F7CF64-7C54-4A97-8428-C5F0D38F7446}" type="presOf" srcId="{F1FB1F58-FA49-4D0D-AEE1-C89006189D3B}" destId="{4929633C-588D-4BC3-B94A-0A89E177413A}" srcOrd="1" destOrd="0" presId="urn:microsoft.com/office/officeart/2005/8/layout/process3"/>
    <dgm:cxn modelId="{A5021FB1-7882-47B5-ACF5-258745F376D5}" type="presOf" srcId="{8300FF6A-2D88-41BE-8A28-7934AF86E0D8}" destId="{96294F0E-DFB3-46F3-B11C-E0A3A1381F59}" srcOrd="0" destOrd="0" presId="urn:microsoft.com/office/officeart/2005/8/layout/process3"/>
    <dgm:cxn modelId="{4D70877C-E5A2-4647-A1F9-2A57F7900EEB}" type="presOf" srcId="{AC297526-39D2-4E2D-9F01-FCF65E72430F}" destId="{56D38F01-8A0A-480A-BFC5-2E55262C71B5}" srcOrd="1" destOrd="0" presId="urn:microsoft.com/office/officeart/2005/8/layout/process3"/>
    <dgm:cxn modelId="{CA0348E0-BDC5-4D82-9351-D0114842441A}" srcId="{F4407DC8-0074-483D-900C-F8EB542B1079}" destId="{CD7D2AC6-CDFB-4115-8AFD-64AB7F9309FE}" srcOrd="2" destOrd="0" parTransId="{066919BD-F779-4BA5-A9C7-F44C9E265D7A}" sibTransId="{433B52AC-0DCF-42B6-9234-B588C30AFB72}"/>
    <dgm:cxn modelId="{B2E5BAA2-C2C0-4678-B1AF-368ED1D8648D}" srcId="{F4407DC8-0074-483D-900C-F8EB542B1079}" destId="{AC297526-39D2-4E2D-9F01-FCF65E72430F}" srcOrd="0" destOrd="0" parTransId="{61B1024D-61C2-4CE2-9523-F16B5C4C9993}" sibTransId="{F1FB1F58-FA49-4D0D-AEE1-C89006189D3B}"/>
    <dgm:cxn modelId="{51E9420E-5652-4A5D-BBD4-FB2762BA5F31}" srcId="{D649D42F-3EE7-4FA1-B648-C9381AEC42FA}" destId="{F07982D8-2524-4346-A3F9-AA323F5A6F1A}" srcOrd="0" destOrd="0" parTransId="{DE5FF721-9F49-448D-9504-5ECDE037620C}" sibTransId="{D0CF13A6-E53A-4C10-AE48-D70CDACFF872}"/>
    <dgm:cxn modelId="{051E46D3-0498-40FA-B4D1-C3F4781CC432}" type="presOf" srcId="{CD7D2AC6-CDFB-4115-8AFD-64AB7F9309FE}" destId="{46638C95-D52C-481D-8053-A0B87902B0BC}" srcOrd="0" destOrd="0" presId="urn:microsoft.com/office/officeart/2005/8/layout/process3"/>
    <dgm:cxn modelId="{439C335F-7883-4F8F-87B2-8B98E7AAD86B}" srcId="{AC297526-39D2-4E2D-9F01-FCF65E72430F}" destId="{8300FF6A-2D88-41BE-8A28-7934AF86E0D8}" srcOrd="0" destOrd="0" parTransId="{F0B523EF-A564-4C73-A0E5-8966700B9C0B}" sibTransId="{B9DD7A8A-EC85-4756-831B-5B7EDA842852}"/>
    <dgm:cxn modelId="{6EC6D708-7B66-4118-B5EA-51A07F911CDE}" type="presOf" srcId="{F4407DC8-0074-483D-900C-F8EB542B1079}" destId="{6A1CE879-139F-4E13-8C02-C254B01C517C}" srcOrd="0" destOrd="0" presId="urn:microsoft.com/office/officeart/2005/8/layout/process3"/>
    <dgm:cxn modelId="{264F2A9A-0398-4493-8467-CF65E1E50C7F}" type="presOf" srcId="{F1FB1F58-FA49-4D0D-AEE1-C89006189D3B}" destId="{72A22FA0-BFE0-4B71-A451-F19802A10F52}" srcOrd="0" destOrd="0" presId="urn:microsoft.com/office/officeart/2005/8/layout/process3"/>
    <dgm:cxn modelId="{424F7303-0AFE-4352-BE28-407F75C9B8A3}" type="presOf" srcId="{768860D7-EC9A-4329-8CB3-7BFD3A2E93D5}" destId="{2F3A30B4-F925-4380-9BF8-07CC946215EC}" srcOrd="0" destOrd="0" presId="urn:microsoft.com/office/officeart/2005/8/layout/process3"/>
    <dgm:cxn modelId="{AC254497-596A-4935-9717-A8A6B82526F5}" type="presOf" srcId="{EC9A2031-DFE7-49FF-A732-72A0530684E4}" destId="{2822B3D6-F441-443A-A91B-ACFED415CC50}" srcOrd="0" destOrd="0" presId="urn:microsoft.com/office/officeart/2005/8/layout/process3"/>
    <dgm:cxn modelId="{9C5A80D0-F080-4AB4-803E-73864ECD93FA}" type="presOf" srcId="{EC9A2031-DFE7-49FF-A732-72A0530684E4}" destId="{A845BC6C-E481-47A8-9C4C-67AD3D5E78A1}" srcOrd="1" destOrd="0" presId="urn:microsoft.com/office/officeart/2005/8/layout/process3"/>
    <dgm:cxn modelId="{866E96E7-DF8B-4ED0-9BF1-4290AA8218A6}" type="presOf" srcId="{AC297526-39D2-4E2D-9F01-FCF65E72430F}" destId="{43C36BE9-FB93-4FC6-96AA-801EE005BCCE}" srcOrd="0" destOrd="0" presId="urn:microsoft.com/office/officeart/2005/8/layout/process3"/>
    <dgm:cxn modelId="{DD2B65AC-C066-40E1-B071-11CBAF43E27C}" srcId="{CD7D2AC6-CDFB-4115-8AFD-64AB7F9309FE}" destId="{768860D7-EC9A-4329-8CB3-7BFD3A2E93D5}" srcOrd="0" destOrd="0" parTransId="{E3B98A18-5D89-4384-B2C8-3981052F7D6F}" sibTransId="{8C5610D3-F878-4A8C-9C8C-5B792A32BFC2}"/>
    <dgm:cxn modelId="{2C3D8839-4ADB-4394-B4F4-3CD4863B47A1}" type="presParOf" srcId="{6A1CE879-139F-4E13-8C02-C254B01C517C}" destId="{AE8E32F4-1231-4C0E-9631-5D89C03907F6}" srcOrd="0" destOrd="0" presId="urn:microsoft.com/office/officeart/2005/8/layout/process3"/>
    <dgm:cxn modelId="{5595ADDD-716B-4135-897F-8E4AC3A6DAA5}" type="presParOf" srcId="{AE8E32F4-1231-4C0E-9631-5D89C03907F6}" destId="{43C36BE9-FB93-4FC6-96AA-801EE005BCCE}" srcOrd="0" destOrd="0" presId="urn:microsoft.com/office/officeart/2005/8/layout/process3"/>
    <dgm:cxn modelId="{8FD93783-1028-47B3-8068-355D2D76313B}" type="presParOf" srcId="{AE8E32F4-1231-4C0E-9631-5D89C03907F6}" destId="{56D38F01-8A0A-480A-BFC5-2E55262C71B5}" srcOrd="1" destOrd="0" presId="urn:microsoft.com/office/officeart/2005/8/layout/process3"/>
    <dgm:cxn modelId="{D1B85223-D103-420F-AA05-2DA8AFA29658}" type="presParOf" srcId="{AE8E32F4-1231-4C0E-9631-5D89C03907F6}" destId="{96294F0E-DFB3-46F3-B11C-E0A3A1381F59}" srcOrd="2" destOrd="0" presId="urn:microsoft.com/office/officeart/2005/8/layout/process3"/>
    <dgm:cxn modelId="{773E15C4-4E0F-43F2-BA3F-23908C9715AD}" type="presParOf" srcId="{6A1CE879-139F-4E13-8C02-C254B01C517C}" destId="{72A22FA0-BFE0-4B71-A451-F19802A10F52}" srcOrd="1" destOrd="0" presId="urn:microsoft.com/office/officeart/2005/8/layout/process3"/>
    <dgm:cxn modelId="{EC7202C5-DFE7-4809-9ACB-80031AB97F31}" type="presParOf" srcId="{72A22FA0-BFE0-4B71-A451-F19802A10F52}" destId="{4929633C-588D-4BC3-B94A-0A89E177413A}" srcOrd="0" destOrd="0" presId="urn:microsoft.com/office/officeart/2005/8/layout/process3"/>
    <dgm:cxn modelId="{8EE14BB0-EC41-4080-B309-9E0442267973}" type="presParOf" srcId="{6A1CE879-139F-4E13-8C02-C254B01C517C}" destId="{AAC54CA8-7DD4-4BF1-86F1-99371E0DE3B6}" srcOrd="2" destOrd="0" presId="urn:microsoft.com/office/officeart/2005/8/layout/process3"/>
    <dgm:cxn modelId="{C0450617-651E-42C7-82A8-9FB28B0B80D4}" type="presParOf" srcId="{AAC54CA8-7DD4-4BF1-86F1-99371E0DE3B6}" destId="{D7B12990-E3B8-4580-BF36-FFA542ABB3B0}" srcOrd="0" destOrd="0" presId="urn:microsoft.com/office/officeart/2005/8/layout/process3"/>
    <dgm:cxn modelId="{3B515E32-5B2B-47BF-9E5F-15F951EB2336}" type="presParOf" srcId="{AAC54CA8-7DD4-4BF1-86F1-99371E0DE3B6}" destId="{D4AFDEBE-6343-4B78-9BFB-E9F07BFF9D31}" srcOrd="1" destOrd="0" presId="urn:microsoft.com/office/officeart/2005/8/layout/process3"/>
    <dgm:cxn modelId="{16F7EEE4-3721-424C-9318-3310784EF4E4}" type="presParOf" srcId="{AAC54CA8-7DD4-4BF1-86F1-99371E0DE3B6}" destId="{CE0B1387-429E-4B3A-B83B-1AF5810FA788}" srcOrd="2" destOrd="0" presId="urn:microsoft.com/office/officeart/2005/8/layout/process3"/>
    <dgm:cxn modelId="{033CD06D-2B7A-4E0A-B42F-5179DE1681CC}" type="presParOf" srcId="{6A1CE879-139F-4E13-8C02-C254B01C517C}" destId="{2822B3D6-F441-443A-A91B-ACFED415CC50}" srcOrd="3" destOrd="0" presId="urn:microsoft.com/office/officeart/2005/8/layout/process3"/>
    <dgm:cxn modelId="{4F5DA9A7-BA72-4FAD-B486-D8A079520149}" type="presParOf" srcId="{2822B3D6-F441-443A-A91B-ACFED415CC50}" destId="{A845BC6C-E481-47A8-9C4C-67AD3D5E78A1}" srcOrd="0" destOrd="0" presId="urn:microsoft.com/office/officeart/2005/8/layout/process3"/>
    <dgm:cxn modelId="{9345D01F-FD7D-497B-8519-8BCCA8AADAF7}" type="presParOf" srcId="{6A1CE879-139F-4E13-8C02-C254B01C517C}" destId="{06301BCB-58FF-4B62-BA36-7A3807D19DB1}" srcOrd="4" destOrd="0" presId="urn:microsoft.com/office/officeart/2005/8/layout/process3"/>
    <dgm:cxn modelId="{5AA9B2C0-298A-477A-91A7-0774BFA2083F}" type="presParOf" srcId="{06301BCB-58FF-4B62-BA36-7A3807D19DB1}" destId="{46638C95-D52C-481D-8053-A0B87902B0BC}" srcOrd="0" destOrd="0" presId="urn:microsoft.com/office/officeart/2005/8/layout/process3"/>
    <dgm:cxn modelId="{396F4D97-0D43-4464-82C3-F5072DD9EEBC}" type="presParOf" srcId="{06301BCB-58FF-4B62-BA36-7A3807D19DB1}" destId="{B43C3E3F-D859-4F59-819C-BC1324F7B51B}" srcOrd="1" destOrd="0" presId="urn:microsoft.com/office/officeart/2005/8/layout/process3"/>
    <dgm:cxn modelId="{3C93C791-5861-4D06-875E-CAFE1EA1EBCE}" type="presParOf" srcId="{06301BCB-58FF-4B62-BA36-7A3807D19DB1}" destId="{2F3A30B4-F925-4380-9BF8-07CC946215E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8F7582-FFFB-4CAF-A79E-71C3CDFFD0A6}">
      <dsp:nvSpPr>
        <dsp:cNvPr id="0" name=""/>
        <dsp:cNvSpPr/>
      </dsp:nvSpPr>
      <dsp:spPr>
        <a:xfrm>
          <a:off x="2145398" y="401"/>
          <a:ext cx="1828797" cy="122634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Kelembagaan</a:t>
          </a:r>
          <a:endParaRPr lang="id-ID" sz="1800" b="1" kern="1200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>
        <a:off x="2145398" y="401"/>
        <a:ext cx="1828797" cy="1226343"/>
      </dsp:txXfrm>
    </dsp:sp>
    <dsp:sp modelId="{ECF543AB-C36F-4642-ADDA-164EE206D136}">
      <dsp:nvSpPr>
        <dsp:cNvPr id="0" name=""/>
        <dsp:cNvSpPr/>
      </dsp:nvSpPr>
      <dsp:spPr>
        <a:xfrm rot="2079826">
          <a:off x="3755486" y="968593"/>
          <a:ext cx="233979" cy="413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b="1" kern="120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 rot="2079826">
        <a:off x="3755486" y="968593"/>
        <a:ext cx="233979" cy="413891"/>
      </dsp:txXfrm>
    </dsp:sp>
    <dsp:sp modelId="{5B92050E-A304-4CFE-844F-3642AD8462A8}">
      <dsp:nvSpPr>
        <dsp:cNvPr id="0" name=""/>
        <dsp:cNvSpPr/>
      </dsp:nvSpPr>
      <dsp:spPr>
        <a:xfrm>
          <a:off x="3809997" y="1121303"/>
          <a:ext cx="1741555" cy="1226343"/>
        </a:xfrm>
        <a:prstGeom prst="ellipse">
          <a:avLst/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 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SDM</a:t>
          </a:r>
          <a:endParaRPr lang="id-ID" sz="1800" b="1" kern="1200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>
        <a:off x="3809997" y="1121303"/>
        <a:ext cx="1741555" cy="1226343"/>
      </dsp:txXfrm>
    </dsp:sp>
    <dsp:sp modelId="{8AA31E1F-4A2C-447E-8B38-4AA51145B5FA}">
      <dsp:nvSpPr>
        <dsp:cNvPr id="0" name=""/>
        <dsp:cNvSpPr/>
      </dsp:nvSpPr>
      <dsp:spPr>
        <a:xfrm rot="6554439">
          <a:off x="4254900" y="2358004"/>
          <a:ext cx="272024" cy="413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b="1" kern="120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 rot="6554439">
        <a:off x="4254900" y="2358004"/>
        <a:ext cx="272024" cy="413891"/>
      </dsp:txXfrm>
    </dsp:sp>
    <dsp:sp modelId="{A333E0A1-4FC8-4BA4-AF99-989F736BAAED}">
      <dsp:nvSpPr>
        <dsp:cNvPr id="0" name=""/>
        <dsp:cNvSpPr/>
      </dsp:nvSpPr>
      <dsp:spPr>
        <a:xfrm>
          <a:off x="3200400" y="2797707"/>
          <a:ext cx="1790510" cy="1226343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Sarana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dan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Prasarana</a:t>
          </a:r>
          <a:endParaRPr lang="id-ID" sz="1800" b="1" kern="1200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>
        <a:off x="3200400" y="2797707"/>
        <a:ext cx="1790510" cy="1226343"/>
      </dsp:txXfrm>
    </dsp:sp>
    <dsp:sp modelId="{90B7199D-9C46-47DF-9803-00735812CB55}">
      <dsp:nvSpPr>
        <dsp:cNvPr id="0" name=""/>
        <dsp:cNvSpPr/>
      </dsp:nvSpPr>
      <dsp:spPr>
        <a:xfrm rot="10735194">
          <a:off x="2907840" y="3224376"/>
          <a:ext cx="207005" cy="413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b="1" kern="120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 rot="10735194">
        <a:off x="2907840" y="3224376"/>
        <a:ext cx="207005" cy="413891"/>
      </dsp:txXfrm>
    </dsp:sp>
    <dsp:sp modelId="{5C400448-1DDE-4CC2-B044-9422728280AD}">
      <dsp:nvSpPr>
        <dsp:cNvPr id="0" name=""/>
        <dsp:cNvSpPr/>
      </dsp:nvSpPr>
      <dsp:spPr>
        <a:xfrm>
          <a:off x="1142996" y="2837656"/>
          <a:ext cx="1667508" cy="1226343"/>
        </a:xfrm>
        <a:prstGeom prst="ellipse">
          <a:avLst/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Pembiayaan</a:t>
          </a:r>
          <a:endParaRPr lang="id-ID" sz="1800" b="1" kern="1200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>
        <a:off x="1142996" y="2837656"/>
        <a:ext cx="1667508" cy="1226343"/>
      </dsp:txXfrm>
    </dsp:sp>
    <dsp:sp modelId="{E29D38F5-71E2-451D-A7E6-49C6D7D5CC67}">
      <dsp:nvSpPr>
        <dsp:cNvPr id="0" name=""/>
        <dsp:cNvSpPr/>
      </dsp:nvSpPr>
      <dsp:spPr>
        <a:xfrm rot="15135780">
          <a:off x="1560266" y="2394547"/>
          <a:ext cx="289646" cy="413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b="1" kern="120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 rot="15135780">
        <a:off x="1560266" y="2394547"/>
        <a:ext cx="289646" cy="413891"/>
      </dsp:txXfrm>
    </dsp:sp>
    <dsp:sp modelId="{723C6253-7B73-4410-8404-F46E643DD934}">
      <dsp:nvSpPr>
        <dsp:cNvPr id="0" name=""/>
        <dsp:cNvSpPr/>
      </dsp:nvSpPr>
      <dsp:spPr>
        <a:xfrm>
          <a:off x="533401" y="1121310"/>
          <a:ext cx="1788744" cy="1226343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Standar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Penghargaan</a:t>
          </a:r>
          <a:r>
            <a:rPr lang="en-US" sz="1800" b="1" kern="1200" dirty="0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 </a:t>
          </a:r>
          <a:r>
            <a:rPr lang="en-US" sz="1800" b="1" kern="1200" dirty="0" err="1" smtClean="0">
              <a:solidFill>
                <a:schemeClr val="tx1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Arial Narrow" pitchFamily="34" charset="0"/>
              <a:cs typeface="Arial" pitchFamily="34" charset="0"/>
            </a:rPr>
            <a:t>Prestasi</a:t>
          </a:r>
          <a:endParaRPr lang="id-ID" sz="1800" b="1" kern="1200" dirty="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>
        <a:off x="533401" y="1121310"/>
        <a:ext cx="1788744" cy="1226343"/>
      </dsp:txXfrm>
    </dsp:sp>
    <dsp:sp modelId="{EA9A6835-CDAE-405E-AE53-D2F56DBF55EB}">
      <dsp:nvSpPr>
        <dsp:cNvPr id="0" name=""/>
        <dsp:cNvSpPr/>
      </dsp:nvSpPr>
      <dsp:spPr>
        <a:xfrm rot="19531071">
          <a:off x="2118714" y="973189"/>
          <a:ext cx="232357" cy="41389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b="1" kern="1200">
            <a:solidFill>
              <a:schemeClr val="tx1"/>
            </a:solidFill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a:endParaRPr>
        </a:p>
      </dsp:txBody>
      <dsp:txXfrm rot="19531071">
        <a:off x="2118714" y="973189"/>
        <a:ext cx="232357" cy="4138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D38F01-8A0A-480A-BFC5-2E55262C71B5}">
      <dsp:nvSpPr>
        <dsp:cNvPr id="0" name=""/>
        <dsp:cNvSpPr/>
      </dsp:nvSpPr>
      <dsp:spPr>
        <a:xfrm>
          <a:off x="3865" y="591899"/>
          <a:ext cx="1757670" cy="7775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RENCANA</a:t>
          </a:r>
          <a:endParaRPr lang="id-ID" sz="1800" kern="1200" dirty="0"/>
        </a:p>
      </dsp:txBody>
      <dsp:txXfrm>
        <a:off x="3865" y="591899"/>
        <a:ext cx="1757670" cy="518400"/>
      </dsp:txXfrm>
    </dsp:sp>
    <dsp:sp modelId="{96294F0E-DFB3-46F3-B11C-E0A3A1381F59}">
      <dsp:nvSpPr>
        <dsp:cNvPr id="0" name=""/>
        <dsp:cNvSpPr/>
      </dsp:nvSpPr>
      <dsp:spPr>
        <a:xfrm>
          <a:off x="363870" y="1110300"/>
          <a:ext cx="1757670" cy="18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kern="1200" dirty="0" smtClean="0"/>
            <a:t>Monitoring jadwal PBM disesuaikan dengan sebaran kurikulum</a:t>
          </a:r>
          <a:endParaRPr lang="id-ID" sz="1800" kern="1200" dirty="0"/>
        </a:p>
      </dsp:txBody>
      <dsp:txXfrm>
        <a:off x="363870" y="1110300"/>
        <a:ext cx="1757670" cy="1879200"/>
      </dsp:txXfrm>
    </dsp:sp>
    <dsp:sp modelId="{72A22FA0-BFE0-4B71-A451-F19802A10F52}">
      <dsp:nvSpPr>
        <dsp:cNvPr id="0" name=""/>
        <dsp:cNvSpPr/>
      </dsp:nvSpPr>
      <dsp:spPr>
        <a:xfrm>
          <a:off x="2027992" y="632295"/>
          <a:ext cx="564887" cy="437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/>
        </a:p>
      </dsp:txBody>
      <dsp:txXfrm>
        <a:off x="2027992" y="632295"/>
        <a:ext cx="564887" cy="437609"/>
      </dsp:txXfrm>
    </dsp:sp>
    <dsp:sp modelId="{D4AFDEBE-6343-4B78-9BFB-E9F07BFF9D31}">
      <dsp:nvSpPr>
        <dsp:cNvPr id="0" name=""/>
        <dsp:cNvSpPr/>
      </dsp:nvSpPr>
      <dsp:spPr>
        <a:xfrm>
          <a:off x="2827362" y="591899"/>
          <a:ext cx="1757670" cy="777599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PELAKSANAAN</a:t>
          </a:r>
          <a:endParaRPr lang="id-ID" sz="1800" kern="1200" dirty="0"/>
        </a:p>
      </dsp:txBody>
      <dsp:txXfrm>
        <a:off x="2827362" y="591899"/>
        <a:ext cx="1757670" cy="518400"/>
      </dsp:txXfrm>
    </dsp:sp>
    <dsp:sp modelId="{CE0B1387-429E-4B3A-B83B-1AF5810FA788}">
      <dsp:nvSpPr>
        <dsp:cNvPr id="0" name=""/>
        <dsp:cNvSpPr/>
      </dsp:nvSpPr>
      <dsp:spPr>
        <a:xfrm>
          <a:off x="3187367" y="1110300"/>
          <a:ext cx="1757670" cy="18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kern="1200" dirty="0" smtClean="0"/>
            <a:t>Monitoring capaian PBM rencana vs realisasi</a:t>
          </a:r>
          <a:endParaRPr lang="id-ID" sz="1800" kern="1200" dirty="0"/>
        </a:p>
      </dsp:txBody>
      <dsp:txXfrm>
        <a:off x="3187367" y="1110300"/>
        <a:ext cx="1757670" cy="1879200"/>
      </dsp:txXfrm>
    </dsp:sp>
    <dsp:sp modelId="{2822B3D6-F441-443A-A91B-ACFED415CC50}">
      <dsp:nvSpPr>
        <dsp:cNvPr id="0" name=""/>
        <dsp:cNvSpPr/>
      </dsp:nvSpPr>
      <dsp:spPr>
        <a:xfrm>
          <a:off x="4851489" y="632295"/>
          <a:ext cx="564887" cy="4376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/>
        </a:p>
      </dsp:txBody>
      <dsp:txXfrm>
        <a:off x="4851489" y="632295"/>
        <a:ext cx="564887" cy="437609"/>
      </dsp:txXfrm>
    </dsp:sp>
    <dsp:sp modelId="{B43C3E3F-D859-4F59-819C-BC1324F7B51B}">
      <dsp:nvSpPr>
        <dsp:cNvPr id="0" name=""/>
        <dsp:cNvSpPr/>
      </dsp:nvSpPr>
      <dsp:spPr>
        <a:xfrm>
          <a:off x="5650858" y="591899"/>
          <a:ext cx="1757670" cy="777599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/>
            <a:t>CAPAIAN</a:t>
          </a:r>
          <a:endParaRPr lang="id-ID" sz="1800" kern="1200" dirty="0"/>
        </a:p>
      </dsp:txBody>
      <dsp:txXfrm>
        <a:off x="5650858" y="591899"/>
        <a:ext cx="1757670" cy="518400"/>
      </dsp:txXfrm>
    </dsp:sp>
    <dsp:sp modelId="{2F3A30B4-F925-4380-9BF8-07CC946215EC}">
      <dsp:nvSpPr>
        <dsp:cNvPr id="0" name=""/>
        <dsp:cNvSpPr/>
      </dsp:nvSpPr>
      <dsp:spPr>
        <a:xfrm>
          <a:off x="6010863" y="1110300"/>
          <a:ext cx="1757670" cy="18792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kern="1200" dirty="0" smtClean="0"/>
            <a:t>Data yg dilaporkan feeder sesuai perencanaan</a:t>
          </a:r>
          <a:endParaRPr lang="id-ID" sz="1800" kern="1200" dirty="0"/>
        </a:p>
      </dsp:txBody>
      <dsp:txXfrm>
        <a:off x="6010863" y="1110300"/>
        <a:ext cx="1757670" cy="1879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16442D4-4ABF-4872-92AC-6DF2D8BD9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9FF8-FC34-4D4D-87D5-0A6BFDDC650D}" type="datetimeFigureOut">
              <a:rPr lang="en-US" smtClean="0"/>
              <a:pPr/>
              <a:t>12/21/2018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19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dirty="0" smtClean="0"/>
              <a:t>Direktorat Akademik dan kemahasiswaan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048000" y="6504801"/>
            <a:ext cx="281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dirty="0" smtClean="0"/>
              <a:t>Direktorat Akademi</a:t>
            </a:r>
            <a:r>
              <a:rPr lang="id-ID" sz="1200" baseline="0" dirty="0" smtClean="0"/>
              <a:t>k dan Kemahasiswaan</a:t>
            </a:r>
            <a:endParaRPr lang="id-ID" sz="1200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381000" y="6477000"/>
            <a:ext cx="8305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STANDAR KEGIATAN KEMAHASISWAAN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76962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Direktorat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Akademik</a:t>
            </a:r>
            <a:r>
              <a:rPr lang="en-US" dirty="0" smtClean="0">
                <a:solidFill>
                  <a:schemeClr val="tx1"/>
                </a:solidFill>
              </a:rPr>
              <a:t> Dan </a:t>
            </a:r>
            <a:r>
              <a:rPr lang="en-US" dirty="0" err="1" smtClean="0">
                <a:solidFill>
                  <a:schemeClr val="tx1"/>
                </a:solidFill>
              </a:rPr>
              <a:t>Kemahasiswaan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2018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7957" y="152400"/>
            <a:ext cx="2844625" cy="3754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840" dirty="0" smtClean="0"/>
              <a:t>UNIVERSITAS</a:t>
            </a:r>
            <a:r>
              <a:rPr lang="id-ID" sz="1840" baseline="0" dirty="0" smtClean="0"/>
              <a:t> NU SURABAYA</a:t>
            </a:r>
            <a:endParaRPr lang="id-ID" sz="1840" dirty="0"/>
          </a:p>
        </p:txBody>
      </p:sp>
      <p:sp>
        <p:nvSpPr>
          <p:cNvPr id="10" name="TextBox 9"/>
          <p:cNvSpPr txBox="1"/>
          <p:nvPr/>
        </p:nvSpPr>
        <p:spPr>
          <a:xfrm>
            <a:off x="799441" y="457200"/>
            <a:ext cx="287290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900" b="1" i="1" dirty="0" smtClean="0">
                <a:latin typeface="Courier New" pitchFamily="49" charset="0"/>
                <a:cs typeface="Courier New" pitchFamily="49" charset="0"/>
              </a:rPr>
              <a:t>Menyiapkan Generasi Rahmatan Lil’alamin</a:t>
            </a:r>
            <a:endParaRPr lang="id-ID" sz="900" b="1" i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81000" y="914400"/>
            <a:ext cx="8305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1000" y="869349"/>
            <a:ext cx="8305800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D:\DESAIN UNUSA\LOGO\UNUSA IJO HD pn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138" y="76200"/>
            <a:ext cx="618062" cy="61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28194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5400" dirty="0" smtClean="0">
                <a:latin typeface="Arial" pitchFamily="34" charset="0"/>
                <a:cs typeface="Arial" pitchFamily="34" charset="0"/>
              </a:rPr>
              <a:t>TERIMA KASIH</a:t>
            </a:r>
            <a:endParaRPr lang="en-US" sz="5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609600"/>
            <a:ext cx="8077200" cy="8382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Arial Narrow" pitchFamily="34" charset="0"/>
              </a:rPr>
              <a:t>Ruang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Lingkup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Standar</a:t>
            </a:r>
            <a:r>
              <a:rPr lang="en-US" sz="3600" dirty="0" smtClean="0">
                <a:latin typeface="Arial Narrow" pitchFamily="34" charset="0"/>
              </a:rPr>
              <a:t> </a:t>
            </a:r>
            <a:r>
              <a:rPr lang="en-US" sz="3600" dirty="0" err="1" smtClean="0">
                <a:latin typeface="Arial Narrow" pitchFamily="34" charset="0"/>
              </a:rPr>
              <a:t>Kemahasiswaan</a:t>
            </a:r>
            <a:endParaRPr lang="en-US" sz="3600" dirty="0">
              <a:latin typeface="Arial Narrow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600200"/>
            <a:ext cx="8077200" cy="487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Diagram 28"/>
          <p:cNvGraphicFramePr/>
          <p:nvPr>
            <p:extLst>
              <p:ext uri="{D42A27DB-BD31-4B8C-83A1-F6EECF244321}">
                <p14:modId xmlns:p14="http://schemas.microsoft.com/office/powerpoint/2010/main" xmlns="" val="3787967192"/>
              </p:ext>
            </p:extLst>
          </p:nvPr>
        </p:nvGraphicFramePr>
        <p:xfrm>
          <a:off x="1371600" y="1905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382000" cy="792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Kelembagaan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763000" cy="47470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0500"/>
                <a:gridCol w="1622777"/>
                <a:gridCol w="1298223"/>
                <a:gridCol w="1460500"/>
                <a:gridCol w="1460500"/>
                <a:gridCol w="1460500"/>
              </a:tblGrid>
              <a:tr h="4981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ELEMEN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PENILAIAN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DESKRIPTOR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HARKAT DAN PERINGKAT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46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SANGAT BAIK (4)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BAIK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(3)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CUKUP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(2)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KURANG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(1)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6199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Standar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kelembagaan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bidang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kemahasiswaan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SK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Pengelola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Struktur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Organisasi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Pembagian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Tupoksi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Panduan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Kegiatan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SI Online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Laporan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Kegiatan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Seluruh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5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4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Kurang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dari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4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Hexagon 3"/>
          <p:cNvSpPr/>
          <p:nvPr/>
        </p:nvSpPr>
        <p:spPr>
          <a:xfrm>
            <a:off x="0" y="0"/>
            <a:ext cx="1143000" cy="10668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1</a:t>
            </a:r>
            <a:endParaRPr lang="en-US" sz="4800" dirty="0"/>
          </a:p>
        </p:txBody>
      </p:sp>
      <p:sp>
        <p:nvSpPr>
          <p:cNvPr id="6" name="Rounded Rectangle 5"/>
          <p:cNvSpPr/>
          <p:nvPr/>
        </p:nvSpPr>
        <p:spPr>
          <a:xfrm>
            <a:off x="152400" y="5791200"/>
            <a:ext cx="883920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u="sng" dirty="0" smtClean="0">
                <a:solidFill>
                  <a:schemeClr val="tx1"/>
                </a:solidFill>
                <a:latin typeface="Arial Narrow" pitchFamily="34" charset="0"/>
              </a:rPr>
              <a:t>DOKUMEN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; SK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Pengelolaan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layanan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penalaran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kreatifitas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, program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layanan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penalaran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kreatifitas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, SI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Layanan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kemahasiswaan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alumni, lap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pelaksanaan</a:t>
            </a:r>
            <a:r>
              <a:rPr lang="en-US" sz="2000" dirty="0" smtClean="0">
                <a:solidFill>
                  <a:schemeClr val="tx1"/>
                </a:solidFill>
                <a:latin typeface="Arial Narrow" pitchFamily="34" charset="0"/>
              </a:rPr>
              <a:t> keg. </a:t>
            </a:r>
            <a:r>
              <a:rPr lang="en-US" sz="2000" dirty="0" err="1" smtClean="0">
                <a:solidFill>
                  <a:schemeClr val="tx1"/>
                </a:solidFill>
                <a:latin typeface="Arial Narrow" pitchFamily="34" charset="0"/>
              </a:rPr>
              <a:t>kmhs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305800" cy="792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Manusia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8763000" cy="41374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47800"/>
                <a:gridCol w="1635477"/>
                <a:gridCol w="1298223"/>
                <a:gridCol w="1460500"/>
                <a:gridCol w="1460500"/>
                <a:gridCol w="1460500"/>
              </a:tblGrid>
              <a:tr h="4981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ELEMEN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PENILAIAN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DESKRIPTOR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HARKAT DAN PERINGKAT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46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SANGAT BAIK (4)</a:t>
                      </a:r>
                      <a:endParaRPr lang="en-US" sz="2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BAIK </a:t>
                      </a:r>
                    </a:p>
                    <a:p>
                      <a:pPr algn="ctr"/>
                      <a:r>
                        <a:rPr lang="en-US" sz="2000" b="1" dirty="0" smtClean="0"/>
                        <a:t>(3)</a:t>
                      </a:r>
                      <a:endParaRPr lang="en-US" sz="2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CUKUP </a:t>
                      </a:r>
                    </a:p>
                    <a:p>
                      <a:pPr algn="ctr"/>
                      <a:r>
                        <a:rPr lang="en-US" sz="2000" b="1" dirty="0" smtClean="0"/>
                        <a:t>(2)</a:t>
                      </a:r>
                      <a:endParaRPr lang="en-US" sz="2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KURANG </a:t>
                      </a:r>
                    </a:p>
                    <a:p>
                      <a:pPr algn="ctr"/>
                      <a:r>
                        <a:rPr lang="en-US" sz="2000" b="1" dirty="0" smtClean="0"/>
                        <a:t>(1)</a:t>
                      </a:r>
                      <a:endParaRPr lang="en-US" sz="2000" b="1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6199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Standar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kelembagaan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bidang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kemahasiswaan</a:t>
                      </a:r>
                      <a:endParaRPr lang="en-US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/>
                        <a:t>SK </a:t>
                      </a:r>
                      <a:r>
                        <a:rPr lang="en-US" sz="2000" dirty="0" err="1" smtClean="0"/>
                        <a:t>Pengelola</a:t>
                      </a:r>
                      <a:endParaRPr lang="en-US" sz="20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/>
                        <a:t>Struktur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Organisasi</a:t>
                      </a:r>
                      <a:endParaRPr lang="en-US" sz="20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/>
                        <a:t>Pembagian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Tupoksi</a:t>
                      </a:r>
                      <a:endParaRPr lang="en-US" sz="20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/>
                        <a:t>Panduan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Kegiatan</a:t>
                      </a:r>
                      <a:endParaRPr lang="en-US" sz="20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/>
                        <a:t>SI Online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terpenuhi</a:t>
                      </a:r>
                      <a:endParaRPr lang="en-US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poin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terpenuhi</a:t>
                      </a:r>
                      <a:endParaRPr lang="en-US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 </a:t>
                      </a:r>
                      <a:r>
                        <a:rPr lang="en-US" sz="2000" dirty="0" err="1" smtClean="0"/>
                        <a:t>poin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terpenuhi</a:t>
                      </a:r>
                      <a:endParaRPr lang="en-US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/>
                        <a:t>Kurang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Hexagon 3"/>
          <p:cNvSpPr/>
          <p:nvPr/>
        </p:nvSpPr>
        <p:spPr>
          <a:xfrm>
            <a:off x="152400" y="228600"/>
            <a:ext cx="1143000" cy="10668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2</a:t>
            </a:r>
            <a:endParaRPr lang="en-US" sz="4800" dirty="0"/>
          </a:p>
        </p:txBody>
      </p:sp>
      <p:sp>
        <p:nvSpPr>
          <p:cNvPr id="6" name="Rounded Rectangle 5"/>
          <p:cNvSpPr/>
          <p:nvPr/>
        </p:nvSpPr>
        <p:spPr>
          <a:xfrm>
            <a:off x="152400" y="5334000"/>
            <a:ext cx="8839200" cy="1371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smtClean="0">
                <a:solidFill>
                  <a:schemeClr val="tx1"/>
                </a:solidFill>
                <a:latin typeface="Arial Narrow" pitchFamily="34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; SK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Pengelolaan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Bidang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Kemahasiswaan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Panduan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layanan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Ormawa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SI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layanan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Lap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Pelaksanaan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Pembinaan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Kmhs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92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Prasarana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8763000" cy="41374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0500"/>
                <a:gridCol w="1622777"/>
                <a:gridCol w="1298223"/>
                <a:gridCol w="1460500"/>
                <a:gridCol w="1460500"/>
                <a:gridCol w="1460500"/>
              </a:tblGrid>
              <a:tr h="49813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ELEMEN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PENILAIAN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DESKRIPTOR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HARKAT DAN PERINGKAT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467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SANGAT BAIK (4)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BAIK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(3)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CUKUP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(2)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KURANG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(1)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66199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Standar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kelembagaan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bidang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kemahasiswaan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SK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Pengelola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sarana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Panduaan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pengelolaan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sapra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SI Online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pengelolaan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sapra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3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 Narrow" pitchFamily="34" charset="0"/>
                        </a:rPr>
                        <a:t>2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1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Tidak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ada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Hexagon 3"/>
          <p:cNvSpPr/>
          <p:nvPr/>
        </p:nvSpPr>
        <p:spPr>
          <a:xfrm>
            <a:off x="152400" y="228600"/>
            <a:ext cx="1143000" cy="10668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52400" y="5334000"/>
            <a:ext cx="8839200" cy="1371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smtClean="0">
                <a:solidFill>
                  <a:schemeClr val="tx1"/>
                </a:solidFill>
                <a:latin typeface="Arial Narrow" pitchFamily="34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; SK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Pengelolaan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Sapra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Sekretariat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Ormawa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Panduan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pengelolaan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sapra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sapra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kesenian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olah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raga,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keagamaan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kewirausahaan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SI, SI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tentang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sapra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382000" cy="792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Pembiayaan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763000" cy="42044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5400"/>
                <a:gridCol w="1787877"/>
                <a:gridCol w="1298223"/>
                <a:gridCol w="1460500"/>
                <a:gridCol w="1460500"/>
                <a:gridCol w="1460500"/>
              </a:tblGrid>
              <a:tr h="482983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ELEMEN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PENILAIAN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DESKRIPTOR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HARKAT DAN PERINGKAT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020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SANGAT BAIK (4)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BAIK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(3)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CUKUP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(2)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KURANG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(1)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4125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2.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Alokasi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dana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per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mahasiswa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per semester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None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      Dana yang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dialokasikan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PT Per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Mhs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per Semester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untuk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kegiatan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bidang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kemahasiswaan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 Narrow" pitchFamily="34" charset="0"/>
                        </a:rPr>
                        <a:t>≥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300.000,-/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mhs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sem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≥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100.000,- &lt;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300.000,- 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mhs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sem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≥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50.000,- &lt;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100.000,- 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mhs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/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sem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 Narrow" pitchFamily="34" charset="0"/>
                        </a:rPr>
                        <a:t>&lt;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Rp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. 50.000,- 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Hexagon 3"/>
          <p:cNvSpPr/>
          <p:nvPr/>
        </p:nvSpPr>
        <p:spPr>
          <a:xfrm>
            <a:off x="152400" y="228600"/>
            <a:ext cx="1143000" cy="10668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4</a:t>
            </a:r>
            <a:endParaRPr lang="en-US" sz="4800" dirty="0"/>
          </a:p>
        </p:txBody>
      </p:sp>
      <p:sp>
        <p:nvSpPr>
          <p:cNvPr id="6" name="Rounded Rectangle 5"/>
          <p:cNvSpPr/>
          <p:nvPr/>
        </p:nvSpPr>
        <p:spPr>
          <a:xfrm>
            <a:off x="152400" y="5334000"/>
            <a:ext cx="8839200" cy="1371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u="sng" dirty="0" smtClean="0">
                <a:solidFill>
                  <a:schemeClr val="tx1"/>
                </a:solidFill>
                <a:latin typeface="Arial Narrow" pitchFamily="34" charset="0"/>
              </a:rPr>
              <a:t>DOKUMEN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; SK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Pengelolaan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Pendanaan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Bid.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Kmhs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Panduan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Pendanaan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Bid.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Kemahasiswaan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, SI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Pendanaan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Bid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Kmhs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Online, Lap </a:t>
            </a:r>
            <a:r>
              <a:rPr lang="en-US" sz="2400" dirty="0" err="1" smtClean="0">
                <a:solidFill>
                  <a:schemeClr val="tx1"/>
                </a:solidFill>
                <a:latin typeface="Arial Narrow" pitchFamily="34" charset="0"/>
              </a:rPr>
              <a:t>Mahasiswa</a:t>
            </a:r>
            <a:r>
              <a:rPr lang="en-US" sz="2400" dirty="0" smtClean="0">
                <a:solidFill>
                  <a:schemeClr val="tx1"/>
                </a:solidFill>
                <a:latin typeface="Arial Narrow" pitchFamily="34" charset="0"/>
              </a:rPr>
              <a:t> AKTIF  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8229600" cy="7921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Prestasi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143001"/>
          <a:ext cx="8686800" cy="472439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84136"/>
                <a:gridCol w="1772330"/>
                <a:gridCol w="1286934"/>
                <a:gridCol w="1447800"/>
                <a:gridCol w="1447800"/>
                <a:gridCol w="1447800"/>
              </a:tblGrid>
              <a:tr h="429329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ELEMEN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PENILAIAN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DESKRIPTOR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HARKAT DAN PERINGKAT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05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SANGAT BAIK (4)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BAIK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(3)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CUKUP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(2)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KURANG </a:t>
                      </a:r>
                    </a:p>
                    <a:p>
                      <a:pPr algn="ctr"/>
                      <a:r>
                        <a:rPr lang="en-US" sz="2000" dirty="0" smtClean="0">
                          <a:latin typeface="Arial Narrow" pitchFamily="34" charset="0"/>
                        </a:rPr>
                        <a:t>(1)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59403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Layanan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Penghargaan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Prestasi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Mahasiswa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SK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Pengelola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SK Tim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Verivikasi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SK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Pemberian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Penghargaan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pPr marL="457200" indent="-457200" algn="just">
                        <a:buFont typeface="+mj-lt"/>
                        <a:buAutoNum type="arabicPeriod"/>
                      </a:pPr>
                      <a:r>
                        <a:rPr lang="en-US" sz="2000" dirty="0" err="1" smtClean="0">
                          <a:latin typeface="Arial Narrow" pitchFamily="34" charset="0"/>
                        </a:rPr>
                        <a:t>Laporan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Pengelolaan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Layanan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Arial Narrow" pitchFamily="34" charset="0"/>
                        </a:rPr>
                        <a:t>Seluruh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ada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4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Arial Narrow" pitchFamily="34" charset="0"/>
                        </a:rPr>
                        <a:t>3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 smtClean="0">
                        <a:latin typeface="Arial Narrow" pitchFamily="34" charset="0"/>
                      </a:endParaRPr>
                    </a:p>
                    <a:p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Kurang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dari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3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poin</a:t>
                      </a:r>
                      <a:r>
                        <a:rPr lang="en-US" sz="2000" baseline="0" dirty="0" smtClean="0">
                          <a:latin typeface="Arial Narrow" pitchFamily="34" charset="0"/>
                        </a:rPr>
                        <a:t> yang </a:t>
                      </a:r>
                      <a:r>
                        <a:rPr lang="en-US" sz="2000" baseline="0" dirty="0" err="1" smtClean="0">
                          <a:latin typeface="Arial Narrow" pitchFamily="34" charset="0"/>
                        </a:rPr>
                        <a:t>terpenuhi</a:t>
                      </a:r>
                      <a:endParaRPr lang="en-US" sz="20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Hexagon 3"/>
          <p:cNvSpPr/>
          <p:nvPr/>
        </p:nvSpPr>
        <p:spPr>
          <a:xfrm>
            <a:off x="228600" y="0"/>
            <a:ext cx="1143000" cy="1066800"/>
          </a:xfrm>
          <a:prstGeom prst="hexagon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28600" y="5943600"/>
            <a:ext cx="8686800" cy="762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Dokumen</a:t>
            </a:r>
            <a:r>
              <a:rPr lang="en-US" dirty="0" smtClean="0">
                <a:solidFill>
                  <a:schemeClr val="tx1"/>
                </a:solidFill>
              </a:rPr>
              <a:t>: SK </a:t>
            </a:r>
            <a:r>
              <a:rPr lang="en-US" dirty="0" err="1" smtClean="0">
                <a:solidFill>
                  <a:schemeClr val="tx1"/>
                </a:solidFill>
              </a:rPr>
              <a:t>Pengelola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penghargaan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Mahasiswa</a:t>
            </a:r>
            <a:r>
              <a:rPr lang="en-US" dirty="0" smtClean="0">
                <a:solidFill>
                  <a:schemeClr val="tx1"/>
                </a:solidFill>
              </a:rPr>
              <a:t>, SK Tim </a:t>
            </a:r>
            <a:r>
              <a:rPr lang="en-US" dirty="0" err="1" smtClean="0">
                <a:solidFill>
                  <a:schemeClr val="tx1"/>
                </a:solidFill>
              </a:rPr>
              <a:t>Verifikasi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Profi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Mhs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Berprestasi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mendapat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penghargaan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SKPenghargaan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Mahasiswa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Laporan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Pelaksanaan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Pemberian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Penghargaan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Prestasi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Mahasiswa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52799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en-US" sz="6600" dirty="0" smtClean="0"/>
          </a:p>
          <a:p>
            <a:pPr algn="ctr">
              <a:buNone/>
            </a:pPr>
            <a:r>
              <a:rPr lang="en-US" sz="6600" dirty="0" smtClean="0"/>
              <a:t>AKADEMIK</a:t>
            </a:r>
            <a:endParaRPr lang="en-US" sz="6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id-ID" smtClean="0"/>
              <a:t>PERSIAPAN AKREDITASI 9 STANDAR BERBASIS PADA DATA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762000" y="2133600"/>
          <a:ext cx="77724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232</TotalTime>
  <Words>487</Words>
  <Application>Microsoft Office PowerPoint</Application>
  <PresentationFormat>On-screen Show (4:3)</PresentationFormat>
  <Paragraphs>131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STANDAR KEGIATAN KEMAHASISWAAN</vt:lpstr>
      <vt:lpstr>Ruang Lingkup Standar Kemahasiswaan</vt:lpstr>
      <vt:lpstr>Standar Kelembagaan</vt:lpstr>
      <vt:lpstr>Standar Sumber Daya Manusia</vt:lpstr>
      <vt:lpstr>Standar Sarana &amp; Prasarana</vt:lpstr>
      <vt:lpstr>Standar Pembiayaan</vt:lpstr>
      <vt:lpstr>Standar Penghargaan Prestasi</vt:lpstr>
      <vt:lpstr>Slide 8</vt:lpstr>
      <vt:lpstr>PERSIAPAN AKREDITASI 9 STANDAR BERBASIS PADA DATA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umdatus</dc:creator>
  <cp:lastModifiedBy>Umdah</cp:lastModifiedBy>
  <cp:revision>20</cp:revision>
  <dcterms:created xsi:type="dcterms:W3CDTF">2018-12-17T01:08:14Z</dcterms:created>
  <dcterms:modified xsi:type="dcterms:W3CDTF">2018-12-21T02:26:30Z</dcterms:modified>
</cp:coreProperties>
</file>